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84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155033" y="303306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Alta disponibilidade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155033" y="355628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Elasticidade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155033" y="4079507"/>
            <a:ext cx="3683778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Facilidade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312939" y="5926491"/>
            <a:ext cx="7566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</a:t>
            </a:r>
            <a:r>
              <a:rPr lang="pt-BR" sz="3600" b="1" dirty="0" smtClean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010901"/>
              </p:ext>
            </p:extLst>
          </p:nvPr>
        </p:nvGraphicFramePr>
        <p:xfrm>
          <a:off x="5209928" y="1222496"/>
          <a:ext cx="6578600" cy="5393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573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ar.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277994" y="2841179"/>
            <a:ext cx="5045450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8 bilhões de reais no Brasil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277994" y="2256404"/>
            <a:ext cx="1047710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IOT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277994" y="4538196"/>
            <a:ext cx="568155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60% dos hospitais possuem IOT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277994" y="3953421"/>
            <a:ext cx="144085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Saúde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706982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6418849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6085263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89229"/>
              </p:ext>
            </p:extLst>
          </p:nvPr>
        </p:nvGraphicFramePr>
        <p:xfrm>
          <a:off x="266700" y="1294689"/>
          <a:ext cx="6578600" cy="5372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573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 smtClean="0">
                          <a:effectLst/>
                        </a:rPr>
                        <a:t>Coletar dados</a:t>
                      </a:r>
                      <a:r>
                        <a:rPr lang="pt-BR" sz="1300" baseline="0" dirty="0" smtClean="0">
                          <a:effectLst/>
                        </a:rPr>
                        <a:t> de temperatura e umidade do ar.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Arquitetura da aplicação web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Implantação do banco de dados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703</Words>
  <Application>Microsoft Office PowerPoint</Application>
  <PresentationFormat>Widescreen</PresentationFormat>
  <Paragraphs>222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134</cp:revision>
  <dcterms:created xsi:type="dcterms:W3CDTF">2018-11-27T18:14:46Z</dcterms:created>
  <dcterms:modified xsi:type="dcterms:W3CDTF">2018-12-05T17:28:20Z</dcterms:modified>
</cp:coreProperties>
</file>